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slideLayouts/slideLayout15.xml" ContentType="application/vnd.openxmlformats-officedocument.presentationml.slideLayout+xml"/>
  <Override PartName="/ppt/theme/theme15.xml" ContentType="application/vnd.openxmlformats-officedocument.theme+xml"/>
  <Override PartName="/ppt/slideLayouts/slideLayout16.xml" ContentType="application/vnd.openxmlformats-officedocument.presentationml.slideLayout+xml"/>
  <Override PartName="/ppt/theme/theme16.xml" ContentType="application/vnd.openxmlformats-officedocument.theme+xml"/>
  <Override PartName="/ppt/slideLayouts/slideLayout17.xml" ContentType="application/vnd.openxmlformats-officedocument.presentationml.slideLayout+xml"/>
  <Override PartName="/ppt/theme/theme17.xml" ContentType="application/vnd.openxmlformats-officedocument.theme+xml"/>
  <Override PartName="/ppt/slideLayouts/slideLayout18.xml" ContentType="application/vnd.openxmlformats-officedocument.presentationml.slideLayout+xml"/>
  <Override PartName="/ppt/theme/theme18.xml" ContentType="application/vnd.openxmlformats-officedocument.theme+xml"/>
  <Override PartName="/ppt/slideLayouts/slideLayout19.xml" ContentType="application/vnd.openxmlformats-officedocument.presentationml.slideLayout+xml"/>
  <Override PartName="/ppt/theme/theme19.xml" ContentType="application/vnd.openxmlformats-officedocument.theme+xml"/>
  <Override PartName="/ppt/slideLayouts/slideLayout20.xml" ContentType="application/vnd.openxmlformats-officedocument.presentationml.slideLayout+xml"/>
  <Override PartName="/ppt/theme/theme20.xml" ContentType="application/vnd.openxmlformats-officedocument.theme+xml"/>
  <Override PartName="/ppt/slideLayouts/slideLayout21.xml" ContentType="application/vnd.openxmlformats-officedocument.presentationml.slideLayout+xml"/>
  <Override PartName="/ppt/theme/theme21.xml" ContentType="application/vnd.openxmlformats-officedocument.theme+xml"/>
  <Override PartName="/ppt/slideLayouts/slideLayout22.xml" ContentType="application/vnd.openxmlformats-officedocument.presentationml.slideLayout+xml"/>
  <Override PartName="/ppt/theme/theme22.xml" ContentType="application/vnd.openxmlformats-officedocument.theme+xml"/>
  <Override PartName="/ppt/slideLayouts/slideLayout23.xml" ContentType="application/vnd.openxmlformats-officedocument.presentationml.slideLayout+xml"/>
  <Override PartName="/ppt/theme/theme23.xml" ContentType="application/vnd.openxmlformats-officedocument.theme+xml"/>
  <Override PartName="/ppt/slideLayouts/slideLayout24.xml" ContentType="application/vnd.openxmlformats-officedocument.presentationml.slideLayout+xml"/>
  <Override PartName="/ppt/theme/theme24.xml" ContentType="application/vnd.openxmlformats-officedocument.theme+xml"/>
  <Override PartName="/ppt/slideLayouts/slideLayout25.xml" ContentType="application/vnd.openxmlformats-officedocument.presentationml.slideLayout+xml"/>
  <Override PartName="/ppt/theme/theme25.xml" ContentType="application/vnd.openxmlformats-officedocument.theme+xml"/>
  <Override PartName="/ppt/slideLayouts/slideLayout26.xml" ContentType="application/vnd.openxmlformats-officedocument.presentationml.slideLayout+xml"/>
  <Override PartName="/ppt/theme/theme26.xml" ContentType="application/vnd.openxmlformats-officedocument.theme+xml"/>
  <Override PartName="/ppt/slideLayouts/slideLayout27.xml" ContentType="application/vnd.openxmlformats-officedocument.presentationml.slideLayout+xml"/>
  <Override PartName="/ppt/theme/theme27.xml" ContentType="application/vnd.openxmlformats-officedocument.theme+xml"/>
  <Override PartName="/ppt/slideLayouts/slideLayout28.xml" ContentType="application/vnd.openxmlformats-officedocument.presentationml.slideLayout+xml"/>
  <Override PartName="/ppt/theme/theme28.xml" ContentType="application/vnd.openxmlformats-officedocument.theme+xml"/>
  <Override PartName="/ppt/slideLayouts/slideLayout29.xml" ContentType="application/vnd.openxmlformats-officedocument.presentationml.slideLayout+xml"/>
  <Override PartName="/ppt/theme/theme29.xml" ContentType="application/vnd.openxmlformats-officedocument.theme+xml"/>
  <Override PartName="/ppt/theme/theme3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7" r:id="rId1"/>
    <p:sldMasterId id="2147483678" r:id="rId2"/>
    <p:sldMasterId id="2147483679" r:id="rId3"/>
    <p:sldMasterId id="2147483680" r:id="rId4"/>
    <p:sldMasterId id="2147483681" r:id="rId5"/>
    <p:sldMasterId id="2147483682" r:id="rId6"/>
    <p:sldMasterId id="2147483683" r:id="rId7"/>
    <p:sldMasterId id="2147483684" r:id="rId8"/>
    <p:sldMasterId id="2147483685" r:id="rId9"/>
    <p:sldMasterId id="2147483686" r:id="rId10"/>
    <p:sldMasterId id="2147483687" r:id="rId11"/>
    <p:sldMasterId id="2147483688" r:id="rId12"/>
    <p:sldMasterId id="2147483689" r:id="rId13"/>
    <p:sldMasterId id="2147483690" r:id="rId14"/>
    <p:sldMasterId id="2147483691" r:id="rId15"/>
    <p:sldMasterId id="2147483692" r:id="rId16"/>
    <p:sldMasterId id="2147483693" r:id="rId17"/>
    <p:sldMasterId id="2147483694" r:id="rId18"/>
    <p:sldMasterId id="2147483695" r:id="rId19"/>
    <p:sldMasterId id="2147483696" r:id="rId20"/>
    <p:sldMasterId id="2147483697" r:id="rId21"/>
    <p:sldMasterId id="2147483698" r:id="rId22"/>
    <p:sldMasterId id="2147483699" r:id="rId23"/>
    <p:sldMasterId id="2147483700" r:id="rId24"/>
    <p:sldMasterId id="2147483701" r:id="rId25"/>
    <p:sldMasterId id="2147483702" r:id="rId26"/>
    <p:sldMasterId id="2147483703" r:id="rId27"/>
    <p:sldMasterId id="2147483704" r:id="rId28"/>
    <p:sldMasterId id="2147483705" r:id="rId29"/>
  </p:sldMasterIdLst>
  <p:notesMasterIdLst>
    <p:notesMasterId r:id="rId41"/>
  </p:notesMasterIdLst>
  <p:sldIdLst>
    <p:sldId id="256" r:id="rId30"/>
    <p:sldId id="257" r:id="rId31"/>
    <p:sldId id="258" r:id="rId32"/>
    <p:sldId id="259" r:id="rId33"/>
    <p:sldId id="260" r:id="rId34"/>
    <p:sldId id="261" r:id="rId35"/>
    <p:sldId id="262" r:id="rId36"/>
    <p:sldId id="263" r:id="rId37"/>
    <p:sldId id="264" r:id="rId38"/>
    <p:sldId id="265" r:id="rId39"/>
    <p:sldId id="266" r:id="rId4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90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5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4.xml"/><Relationship Id="rId38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3.xml"/><Relationship Id="rId37" Type="http://schemas.openxmlformats.org/officeDocument/2006/relationships/slide" Target="slides/slide8.xml"/><Relationship Id="rId40" Type="http://schemas.openxmlformats.org/officeDocument/2006/relationships/slide" Target="slides/slide1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7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2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1.xml"/><Relationship Id="rId35" Type="http://schemas.openxmlformats.org/officeDocument/2006/relationships/slide" Target="slides/slide6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949544" y="2846133"/>
            <a:ext cx="8964807" cy="786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rgbClr val="2185C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rgbClr val="2185C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rgbClr val="2185C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rgbClr val="2185C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4658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2185C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9315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2185C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3972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2185C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7863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2185C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949544" y="3575743"/>
            <a:ext cx="8964807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lum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838199" y="291069"/>
            <a:ext cx="10515600" cy="62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4658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9315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3972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7863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838199" y="1428859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2"/>
          </p:nvPr>
        </p:nvSpPr>
        <p:spPr>
          <a:xfrm>
            <a:off x="6172199" y="1428859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829277" y="280804"/>
            <a:ext cx="10515600" cy="612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4658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9315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3972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7863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829281" y="1618101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633"/>
              <a:buFont typeface="Arial"/>
              <a:buNone/>
              <a:defRPr sz="6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None/>
              <a:defRPr sz="571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507"/>
              <a:buFont typeface="Arial"/>
              <a:buNone/>
              <a:defRPr sz="50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507"/>
              <a:buFont typeface="Arial"/>
              <a:buNone/>
              <a:defRPr sz="50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07"/>
              <a:buFont typeface="Arial"/>
              <a:buNone/>
              <a:defRPr sz="50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07"/>
              <a:buFont typeface="Arial"/>
              <a:buNone/>
              <a:defRPr sz="50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07"/>
              <a:buFont typeface="Arial"/>
              <a:buNone/>
              <a:defRPr sz="50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07"/>
              <a:buFont typeface="Arial"/>
              <a:buNone/>
              <a:defRPr sz="50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2"/>
          </p:nvPr>
        </p:nvSpPr>
        <p:spPr>
          <a:xfrm>
            <a:off x="829281" y="2442013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3"/>
          </p:nvPr>
        </p:nvSpPr>
        <p:spPr>
          <a:xfrm>
            <a:off x="6161691" y="1618101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633"/>
              <a:buFont typeface="Arial"/>
              <a:buNone/>
              <a:defRPr sz="6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None/>
              <a:defRPr sz="571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507"/>
              <a:buFont typeface="Arial"/>
              <a:buNone/>
              <a:defRPr sz="50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507"/>
              <a:buFont typeface="Arial"/>
              <a:buNone/>
              <a:defRPr sz="50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07"/>
              <a:buFont typeface="Arial"/>
              <a:buNone/>
              <a:defRPr sz="50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07"/>
              <a:buFont typeface="Arial"/>
              <a:buNone/>
              <a:defRPr sz="50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07"/>
              <a:buFont typeface="Arial"/>
              <a:buNone/>
              <a:defRPr sz="50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07"/>
              <a:buFont typeface="Arial"/>
              <a:buNone/>
              <a:defRPr sz="50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4"/>
          </p:nvPr>
        </p:nvSpPr>
        <p:spPr>
          <a:xfrm>
            <a:off x="6161691" y="2442013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839791" y="321822"/>
            <a:ext cx="10515599" cy="48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4658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9315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3972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7863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5183187" y="1582994"/>
            <a:ext cx="6172200" cy="4371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68795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633"/>
              <a:buFont typeface="Arial"/>
              <a:buChar char="•"/>
              <a:defRPr sz="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68795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633"/>
              <a:buFont typeface="Arial"/>
              <a:buChar char="•"/>
              <a:defRPr sz="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68795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633"/>
              <a:buFont typeface="Arial"/>
              <a:buChar char="•"/>
              <a:defRPr sz="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68795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633"/>
              <a:buFont typeface="Arial"/>
              <a:buChar char="•"/>
              <a:defRPr sz="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2"/>
          </p:nvPr>
        </p:nvSpPr>
        <p:spPr>
          <a:xfrm>
            <a:off x="839788" y="1582996"/>
            <a:ext cx="3932237" cy="4371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443"/>
              <a:buFont typeface="Arial"/>
              <a:buNone/>
              <a:defRPr sz="4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380"/>
              <a:buFont typeface="Arial"/>
              <a:buNone/>
              <a:defRPr sz="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316"/>
              <a:buFont typeface="Arial"/>
              <a:buNone/>
              <a:defRPr sz="3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316"/>
              <a:buFont typeface="Arial"/>
              <a:buNone/>
              <a:defRPr sz="3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316"/>
              <a:buFont typeface="Arial"/>
              <a:buNone/>
              <a:defRPr sz="3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316"/>
              <a:buFont typeface="Arial"/>
              <a:buNone/>
              <a:defRPr sz="3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316"/>
              <a:buFont typeface="Arial"/>
              <a:buNone/>
              <a:defRPr sz="3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316"/>
              <a:buFont typeface="Arial"/>
              <a:buNone/>
              <a:defRPr sz="3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818535" y="673817"/>
            <a:ext cx="10515600" cy="1004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4658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9315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3972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7863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818535" y="1813640"/>
            <a:ext cx="10515600" cy="4445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Blank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Blank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Blank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838200" y="40158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4658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9315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3972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7863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7_Blank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Blank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Blank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Blank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Blank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Blank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Blank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ctrTitle"/>
          </p:nvPr>
        </p:nvSpPr>
        <p:spPr>
          <a:xfrm>
            <a:off x="949544" y="2846133"/>
            <a:ext cx="8964807" cy="786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2185C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2185C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2185C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2185C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2185C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2185C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2185C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2185C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949544" y="3575743"/>
            <a:ext cx="8964807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5F5F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ctrTitle"/>
          </p:nvPr>
        </p:nvSpPr>
        <p:spPr>
          <a:xfrm>
            <a:off x="886837" y="2304789"/>
            <a:ext cx="6955599" cy="179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2185C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2185C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2185C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2185C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2185C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2185C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2185C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2185C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1 column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838200" y="40158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5F5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pic" idx="2"/>
          </p:nvPr>
        </p:nvSpPr>
        <p:spPr>
          <a:xfrm>
            <a:off x="8043863" y="0"/>
            <a:ext cx="4148137" cy="675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5F5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838200" y="40158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5F5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ection 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ctrTitle"/>
          </p:nvPr>
        </p:nvSpPr>
        <p:spPr>
          <a:xfrm>
            <a:off x="914400" y="1543666"/>
            <a:ext cx="10363200" cy="1722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4658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9315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3972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7863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ubTitle" idx="1"/>
          </p:nvPr>
        </p:nvSpPr>
        <p:spPr>
          <a:xfrm>
            <a:off x="1524000" y="3357757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44658" marR="0" lvl="1" indent="0" algn="ctr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633"/>
              <a:buFont typeface="Arial"/>
              <a:buNone/>
              <a:defRPr sz="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89315" marR="0" lvl="2" indent="0" algn="ctr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None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33972" marR="0" lvl="3" indent="0" algn="ctr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507"/>
              <a:buFont typeface="Arial"/>
              <a:buNone/>
              <a:defRPr sz="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78630" marR="0" lvl="4" indent="0" algn="ctr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507"/>
              <a:buFont typeface="Arial"/>
              <a:buNone/>
              <a:defRPr sz="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23287" marR="0" lvl="5" indent="0" algn="ctr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07"/>
              <a:buFont typeface="Arial"/>
              <a:buNone/>
              <a:defRPr sz="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67945" marR="0" lvl="6" indent="0" algn="ctr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07"/>
              <a:buFont typeface="Arial"/>
              <a:buNone/>
              <a:defRPr sz="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12601" marR="0" lvl="7" indent="0" algn="ctr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07"/>
              <a:buFont typeface="Arial"/>
              <a:buNone/>
              <a:defRPr sz="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57259" marR="0" lvl="8" indent="0" algn="ctr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07"/>
              <a:buFont typeface="Arial"/>
              <a:buNone/>
              <a:defRPr sz="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838200" y="40158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5F5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2_Section 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831851" y="1709103"/>
            <a:ext cx="10515600" cy="2710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4658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9315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3972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7863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831851" y="444664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rgbClr val="8D8D8D"/>
              </a:buClr>
              <a:buSzPts val="633"/>
              <a:buFont typeface="Arial"/>
              <a:buNone/>
              <a:defRPr sz="633" b="0" i="0" u="none" strike="noStrike" cap="non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rgbClr val="8D8D8D"/>
              </a:buClr>
              <a:buSzPts val="571"/>
              <a:buFont typeface="Arial"/>
              <a:buNone/>
              <a:defRPr sz="571" b="0" i="0" u="none" strike="noStrike" cap="non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rgbClr val="8D8D8D"/>
              </a:buClr>
              <a:buSzPts val="507"/>
              <a:buFont typeface="Arial"/>
              <a:buNone/>
              <a:defRPr sz="507" b="0" i="0" u="none" strike="noStrike" cap="non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rgbClr val="8D8D8D"/>
              </a:buClr>
              <a:buSzPts val="507"/>
              <a:buFont typeface="Arial"/>
              <a:buNone/>
              <a:defRPr sz="507" b="0" i="0" u="none" strike="noStrike" cap="non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rgbClr val="8D8D8D"/>
              </a:buClr>
              <a:buSzPts val="507"/>
              <a:buFont typeface="Arial"/>
              <a:buNone/>
              <a:defRPr sz="507" b="0" i="0" u="none" strike="noStrike" cap="non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rgbClr val="8D8D8D"/>
              </a:buClr>
              <a:buSzPts val="507"/>
              <a:buFont typeface="Arial"/>
              <a:buNone/>
              <a:defRPr sz="507" b="0" i="0" u="none" strike="noStrike" cap="non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rgbClr val="8D8D8D"/>
              </a:buClr>
              <a:buSzPts val="507"/>
              <a:buFont typeface="Arial"/>
              <a:buNone/>
              <a:defRPr sz="507" b="0" i="0" u="none" strike="noStrike" cap="non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rgbClr val="8D8D8D"/>
              </a:buClr>
              <a:buSzPts val="507"/>
              <a:buFont typeface="Arial"/>
              <a:buNone/>
              <a:defRPr sz="507" b="0" i="0" u="none" strike="noStrike" cap="non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With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838200" y="312932"/>
            <a:ext cx="8149856" cy="55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4658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9315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3972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7863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838200" y="1682432"/>
            <a:ext cx="10515600" cy="4445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With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838200" y="312932"/>
            <a:ext cx="8149856" cy="55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4658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9315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3972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7863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838200" y="1682432"/>
            <a:ext cx="10515600" cy="4445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0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1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2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3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4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25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26.xml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.png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99562" y="5870575"/>
            <a:ext cx="2697162" cy="58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/>
          <p:nvPr/>
        </p:nvSpPr>
        <p:spPr>
          <a:xfrm>
            <a:off x="9809162" y="6754812"/>
            <a:ext cx="1190625" cy="103187"/>
          </a:xfrm>
          <a:prstGeom prst="rect">
            <a:avLst/>
          </a:prstGeom>
          <a:solidFill>
            <a:srgbClr val="F58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2"/>
          <p:cNvSpPr txBox="1"/>
          <p:nvPr/>
        </p:nvSpPr>
        <p:spPr>
          <a:xfrm>
            <a:off x="10999787" y="6754812"/>
            <a:ext cx="1192212" cy="103187"/>
          </a:xfrm>
          <a:prstGeom prst="rect">
            <a:avLst/>
          </a:prstGeom>
          <a:solidFill>
            <a:srgbClr val="57A4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Shape 13"/>
          <p:cNvSpPr txBox="1"/>
          <p:nvPr/>
        </p:nvSpPr>
        <p:spPr>
          <a:xfrm>
            <a:off x="0" y="6754812"/>
            <a:ext cx="9809162" cy="103187"/>
          </a:xfrm>
          <a:prstGeom prst="rect">
            <a:avLst/>
          </a:prstGeom>
          <a:solidFill>
            <a:srgbClr val="008F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Shape 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9775" y="661987"/>
            <a:ext cx="5394325" cy="78422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838200" y="76200"/>
            <a:ext cx="10515600" cy="100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4658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9315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3972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7863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838200" y="1406525"/>
            <a:ext cx="10515600" cy="371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838200" y="76200"/>
            <a:ext cx="10515600" cy="100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4658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9315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3972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7863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838200" y="1406525"/>
            <a:ext cx="10515600" cy="371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838200" y="76200"/>
            <a:ext cx="10515600" cy="100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4658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9315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3972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7863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838200" y="1406525"/>
            <a:ext cx="10515600" cy="371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838200" y="76200"/>
            <a:ext cx="10515600" cy="100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4658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9315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3972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7863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838200" y="1406525"/>
            <a:ext cx="10515600" cy="371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838200" y="76200"/>
            <a:ext cx="10515600" cy="100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4658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9315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3972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7863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838200" y="1406525"/>
            <a:ext cx="10515600" cy="371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838200" y="76200"/>
            <a:ext cx="10515600" cy="100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4658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9315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3972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7863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838200" y="1406525"/>
            <a:ext cx="10515600" cy="371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lt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lt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lt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lt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838200" y="76200"/>
            <a:ext cx="10515600" cy="100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4658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9315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3972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7863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838200" y="1406525"/>
            <a:ext cx="10515600" cy="371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lt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lt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lt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lt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838200" y="76200"/>
            <a:ext cx="10515600" cy="100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4658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9315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3972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7863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838200" y="1406525"/>
            <a:ext cx="10515600" cy="371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lt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lt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lt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lt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838200" y="76200"/>
            <a:ext cx="10515600" cy="100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4658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9315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3972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7863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838200" y="1406525"/>
            <a:ext cx="10515600" cy="371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lt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lt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lt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lt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838200" y="76200"/>
            <a:ext cx="10515600" cy="100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4658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9315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3972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7863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838200" y="1406525"/>
            <a:ext cx="10515600" cy="371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838200" y="76200"/>
            <a:ext cx="10515600" cy="100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4658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9315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3972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7863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838200" y="1406525"/>
            <a:ext cx="10515600" cy="371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/>
        </p:nvSpPr>
        <p:spPr>
          <a:xfrm>
            <a:off x="9809162" y="6754812"/>
            <a:ext cx="1190625" cy="103187"/>
          </a:xfrm>
          <a:prstGeom prst="rect">
            <a:avLst/>
          </a:prstGeom>
          <a:solidFill>
            <a:srgbClr val="F58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/>
          <p:nvPr/>
        </p:nvSpPr>
        <p:spPr>
          <a:xfrm>
            <a:off x="10999787" y="6754812"/>
            <a:ext cx="1192212" cy="103187"/>
          </a:xfrm>
          <a:prstGeom prst="rect">
            <a:avLst/>
          </a:prstGeom>
          <a:solidFill>
            <a:srgbClr val="57A4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Shape 23"/>
          <p:cNvSpPr txBox="1"/>
          <p:nvPr/>
        </p:nvSpPr>
        <p:spPr>
          <a:xfrm>
            <a:off x="0" y="6754812"/>
            <a:ext cx="9809162" cy="103187"/>
          </a:xfrm>
          <a:prstGeom prst="rect">
            <a:avLst/>
          </a:prstGeom>
          <a:solidFill>
            <a:srgbClr val="008F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838200" y="76200"/>
            <a:ext cx="10515600" cy="100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4658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9315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3972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7863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838200" y="1406525"/>
            <a:ext cx="10515600" cy="371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838200" y="76200"/>
            <a:ext cx="10515600" cy="100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4658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9315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3972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7863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838200" y="1406525"/>
            <a:ext cx="10515600" cy="371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838200" y="76200"/>
            <a:ext cx="10515600" cy="100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4658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9315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3972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7863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838200" y="1406525"/>
            <a:ext cx="10515600" cy="371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lt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lt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lt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lt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838200" y="76200"/>
            <a:ext cx="10515600" cy="100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4658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9315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3972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7863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838200" y="1406525"/>
            <a:ext cx="10515600" cy="371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838200" y="76200"/>
            <a:ext cx="10515600" cy="100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4658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9315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3972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7863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838200" y="1406525"/>
            <a:ext cx="10515600" cy="371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838200" y="76200"/>
            <a:ext cx="10515600" cy="100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4658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9315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3972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7863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838200" y="1406525"/>
            <a:ext cx="10515600" cy="371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838200" y="76200"/>
            <a:ext cx="10515600" cy="100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4658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9315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3972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7863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838200" y="1406525"/>
            <a:ext cx="10515600" cy="371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838200" y="76200"/>
            <a:ext cx="10515600" cy="100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4658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9315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3972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7863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838200" y="1406525"/>
            <a:ext cx="10515600" cy="371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lt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lt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lt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lt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Shape 1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99562" y="5870575"/>
            <a:ext cx="2697162" cy="58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 txBox="1"/>
          <p:nvPr/>
        </p:nvSpPr>
        <p:spPr>
          <a:xfrm>
            <a:off x="9809162" y="6754812"/>
            <a:ext cx="1190625" cy="103187"/>
          </a:xfrm>
          <a:prstGeom prst="rect">
            <a:avLst/>
          </a:prstGeom>
          <a:solidFill>
            <a:srgbClr val="F58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/>
          <p:nvPr/>
        </p:nvSpPr>
        <p:spPr>
          <a:xfrm>
            <a:off x="10999787" y="6754812"/>
            <a:ext cx="1192212" cy="103187"/>
          </a:xfrm>
          <a:prstGeom prst="rect">
            <a:avLst/>
          </a:prstGeom>
          <a:solidFill>
            <a:srgbClr val="57A4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Shape 161"/>
          <p:cNvSpPr txBox="1"/>
          <p:nvPr/>
        </p:nvSpPr>
        <p:spPr>
          <a:xfrm>
            <a:off x="0" y="6754812"/>
            <a:ext cx="9809162" cy="103187"/>
          </a:xfrm>
          <a:prstGeom prst="rect">
            <a:avLst/>
          </a:prstGeom>
          <a:solidFill>
            <a:srgbClr val="008F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Shape 1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9775" y="661987"/>
            <a:ext cx="5394325" cy="7842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838200" y="401637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5F5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Shape 169"/>
          <p:cNvGrpSpPr/>
          <p:nvPr/>
        </p:nvGrpSpPr>
        <p:grpSpPr>
          <a:xfrm>
            <a:off x="0" y="4102100"/>
            <a:ext cx="7842250" cy="103187"/>
            <a:chOff x="0" y="0"/>
            <a:chExt cx="2147483647" cy="2147483647"/>
          </a:xfrm>
        </p:grpSpPr>
        <p:sp>
          <p:nvSpPr>
            <p:cNvPr id="170" name="Shape 170"/>
            <p:cNvSpPr txBox="1"/>
            <p:nvPr/>
          </p:nvSpPr>
          <p:spPr>
            <a:xfrm>
              <a:off x="1494978976" y="0"/>
              <a:ext cx="326034922" cy="2147483647"/>
            </a:xfrm>
            <a:prstGeom prst="rect">
              <a:avLst/>
            </a:prstGeom>
            <a:solidFill>
              <a:srgbClr val="F58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Shape 171"/>
            <p:cNvSpPr txBox="1"/>
            <p:nvPr/>
          </p:nvSpPr>
          <p:spPr>
            <a:xfrm>
              <a:off x="1821014160" y="0"/>
              <a:ext cx="326469486" cy="2147483647"/>
            </a:xfrm>
            <a:prstGeom prst="rect">
              <a:avLst/>
            </a:prstGeom>
            <a:solidFill>
              <a:srgbClr val="57A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Shape 172"/>
            <p:cNvSpPr txBox="1"/>
            <p:nvPr/>
          </p:nvSpPr>
          <p:spPr>
            <a:xfrm>
              <a:off x="0" y="0"/>
              <a:ext cx="1494979029" cy="2147483647"/>
            </a:xfrm>
            <a:prstGeom prst="rect">
              <a:avLst/>
            </a:prstGeom>
            <a:solidFill>
              <a:srgbClr val="008F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3" name="Shape 1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0387" y="788987"/>
            <a:ext cx="5494337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838200" y="401637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5F5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/>
        </p:nvSpPr>
        <p:spPr>
          <a:xfrm>
            <a:off x="9809162" y="6754812"/>
            <a:ext cx="1190625" cy="103187"/>
          </a:xfrm>
          <a:prstGeom prst="rect">
            <a:avLst/>
          </a:prstGeom>
          <a:solidFill>
            <a:srgbClr val="F58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Shape 180"/>
          <p:cNvSpPr txBox="1"/>
          <p:nvPr/>
        </p:nvSpPr>
        <p:spPr>
          <a:xfrm>
            <a:off x="10999787" y="6754812"/>
            <a:ext cx="1192212" cy="103187"/>
          </a:xfrm>
          <a:prstGeom prst="rect">
            <a:avLst/>
          </a:prstGeom>
          <a:solidFill>
            <a:srgbClr val="57A4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Shape 181"/>
          <p:cNvSpPr txBox="1"/>
          <p:nvPr/>
        </p:nvSpPr>
        <p:spPr>
          <a:xfrm>
            <a:off x="0" y="6754812"/>
            <a:ext cx="9809162" cy="103187"/>
          </a:xfrm>
          <a:prstGeom prst="rect">
            <a:avLst/>
          </a:prstGeom>
          <a:solidFill>
            <a:srgbClr val="008F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838200" y="401637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5F5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/>
        </p:nvSpPr>
        <p:spPr>
          <a:xfrm>
            <a:off x="9809162" y="6754812"/>
            <a:ext cx="1190625" cy="103187"/>
          </a:xfrm>
          <a:prstGeom prst="rect">
            <a:avLst/>
          </a:prstGeom>
          <a:solidFill>
            <a:srgbClr val="F58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Shape 31"/>
          <p:cNvSpPr txBox="1"/>
          <p:nvPr/>
        </p:nvSpPr>
        <p:spPr>
          <a:xfrm>
            <a:off x="10999787" y="6754812"/>
            <a:ext cx="1192212" cy="103187"/>
          </a:xfrm>
          <a:prstGeom prst="rect">
            <a:avLst/>
          </a:prstGeom>
          <a:solidFill>
            <a:srgbClr val="57A4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Shape 32"/>
          <p:cNvSpPr txBox="1"/>
          <p:nvPr/>
        </p:nvSpPr>
        <p:spPr>
          <a:xfrm>
            <a:off x="0" y="6754812"/>
            <a:ext cx="9809162" cy="103187"/>
          </a:xfrm>
          <a:prstGeom prst="rect">
            <a:avLst/>
          </a:prstGeom>
          <a:solidFill>
            <a:srgbClr val="008F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838200" y="401637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5F5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/>
        </p:nvSpPr>
        <p:spPr>
          <a:xfrm>
            <a:off x="9809162" y="6754812"/>
            <a:ext cx="1190625" cy="103187"/>
          </a:xfrm>
          <a:prstGeom prst="rect">
            <a:avLst/>
          </a:prstGeom>
          <a:solidFill>
            <a:srgbClr val="F58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Shape 39"/>
          <p:cNvSpPr txBox="1"/>
          <p:nvPr/>
        </p:nvSpPr>
        <p:spPr>
          <a:xfrm>
            <a:off x="10999787" y="6754812"/>
            <a:ext cx="1192212" cy="103187"/>
          </a:xfrm>
          <a:prstGeom prst="rect">
            <a:avLst/>
          </a:prstGeom>
          <a:solidFill>
            <a:srgbClr val="57A4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Shape 40"/>
          <p:cNvSpPr txBox="1"/>
          <p:nvPr/>
        </p:nvSpPr>
        <p:spPr>
          <a:xfrm>
            <a:off x="0" y="6754812"/>
            <a:ext cx="9809162" cy="103187"/>
          </a:xfrm>
          <a:prstGeom prst="rect">
            <a:avLst/>
          </a:prstGeom>
          <a:solidFill>
            <a:srgbClr val="008F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838200" y="401637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5F5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838200" y="76200"/>
            <a:ext cx="10515600" cy="100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4658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9315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3972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7863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838200" y="1406525"/>
            <a:ext cx="10515600" cy="371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838200" y="401637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5F5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838200" y="76200"/>
            <a:ext cx="10515600" cy="100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4658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9315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3972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7863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838200" y="1406525"/>
            <a:ext cx="10515600" cy="371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838200" y="76200"/>
            <a:ext cx="10515600" cy="100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4658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9315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3972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7863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838200" y="1406525"/>
            <a:ext cx="10515600" cy="371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838200" y="76200"/>
            <a:ext cx="10515600" cy="100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4658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9315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3972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7863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838200" y="1406525"/>
            <a:ext cx="10515600" cy="371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ctrTitle"/>
          </p:nvPr>
        </p:nvSpPr>
        <p:spPr>
          <a:xfrm>
            <a:off x="949325" y="2846387"/>
            <a:ext cx="8713787" cy="154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Calibri"/>
              <a:buNone/>
            </a:pPr>
            <a:r>
              <a:rPr lang="en-US" sz="4800" b="1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rPr>
              <a:t>Pre Survey Information</a:t>
            </a:r>
            <a:br>
              <a:rPr lang="en-US" sz="4800" b="1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pic>
        <p:nvPicPr>
          <p:cNvPr id="192" name="Shape 19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199562" y="5870575"/>
            <a:ext cx="2697162" cy="58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 txBox="1"/>
          <p:nvPr/>
        </p:nvSpPr>
        <p:spPr>
          <a:xfrm>
            <a:off x="11218862" y="6454775"/>
            <a:ext cx="677862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rPr lang="en-US" sz="7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0300AU0000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/>
        </p:nvSpPr>
        <p:spPr>
          <a:xfrm>
            <a:off x="1266825" y="2771775"/>
            <a:ext cx="5114925" cy="93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rgbClr val="636466"/>
                </a:solidFill>
                <a:latin typeface="Calibri"/>
                <a:ea typeface="Calibri"/>
                <a:cs typeface="Calibri"/>
                <a:sym typeface="Calibri"/>
              </a:rPr>
              <a:t>If you have any questions about the survey, please see your teacher. </a:t>
            </a:r>
            <a:endParaRPr/>
          </a:p>
        </p:txBody>
      </p:sp>
      <p:sp>
        <p:nvSpPr>
          <p:cNvPr id="261" name="Shape 261"/>
          <p:cNvSpPr txBox="1"/>
          <p:nvPr/>
        </p:nvSpPr>
        <p:spPr>
          <a:xfrm>
            <a:off x="838200" y="401637"/>
            <a:ext cx="680085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FBE"/>
              </a:buClr>
              <a:buSzPts val="4000"/>
              <a:buFont typeface="Calibri"/>
              <a:buNone/>
            </a:pPr>
            <a:r>
              <a:rPr lang="en-US" sz="4000" b="0" i="0" u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rPr>
              <a:t>How can I get more information about the survey?</a:t>
            </a:r>
            <a:endParaRPr/>
          </a:p>
        </p:txBody>
      </p:sp>
      <p:pic>
        <p:nvPicPr>
          <p:cNvPr id="262" name="Shape 2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1975" y="1063625"/>
            <a:ext cx="3152775" cy="473075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63" name="Shape 263"/>
          <p:cNvSpPr txBox="1"/>
          <p:nvPr/>
        </p:nvSpPr>
        <p:spPr>
          <a:xfrm>
            <a:off x="11218862" y="6454775"/>
            <a:ext cx="677862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rPr lang="en-US" sz="7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0300AU0000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/>
        </p:nvSpPr>
        <p:spPr>
          <a:xfrm>
            <a:off x="1543050" y="1027112"/>
            <a:ext cx="8713787" cy="154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FBE"/>
              </a:buClr>
              <a:buSzPts val="4800"/>
              <a:buFont typeface="Calibri"/>
              <a:buNone/>
            </a:pPr>
            <a:r>
              <a:rPr lang="en-US" sz="4800" b="0" i="0" u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br>
              <a:rPr lang="en-US" sz="4800" b="0" i="0" u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Your opinion matters.</a:t>
            </a:r>
            <a:br>
              <a:rPr lang="en-US" sz="4800" b="0" i="0" u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269" name="Shape 269"/>
          <p:cNvSpPr txBox="1"/>
          <p:nvPr/>
        </p:nvSpPr>
        <p:spPr>
          <a:xfrm>
            <a:off x="11218862" y="6454775"/>
            <a:ext cx="677862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rPr lang="en-US" sz="7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0300AU0000</a:t>
            </a:r>
            <a:endParaRPr/>
          </a:p>
        </p:txBody>
      </p:sp>
      <p:pic>
        <p:nvPicPr>
          <p:cNvPr id="270" name="Shape 2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4375" y="2573337"/>
            <a:ext cx="5291137" cy="3527425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Shape 1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72137" y="3128962"/>
            <a:ext cx="3889375" cy="362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 txBox="1"/>
          <p:nvPr/>
        </p:nvSpPr>
        <p:spPr>
          <a:xfrm>
            <a:off x="838200" y="401637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FBE"/>
              </a:buClr>
              <a:buSzPts val="4800"/>
              <a:buFont typeface="Calibri"/>
              <a:buNone/>
            </a:pPr>
            <a:r>
              <a:rPr lang="en-US" sz="4800" b="0" i="0" u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rPr>
              <a:t>What is Tell Them From Me?</a:t>
            </a:r>
            <a:endParaRPr/>
          </a:p>
        </p:txBody>
      </p:sp>
      <p:sp>
        <p:nvSpPr>
          <p:cNvPr id="200" name="Shape 200"/>
          <p:cNvSpPr txBox="1"/>
          <p:nvPr/>
        </p:nvSpPr>
        <p:spPr>
          <a:xfrm>
            <a:off x="884237" y="1727200"/>
            <a:ext cx="5211762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FBE"/>
              </a:buClr>
              <a:buSzPts val="2800"/>
              <a:buFont typeface="Arial"/>
              <a:buChar char="•"/>
            </a:pPr>
            <a:r>
              <a:rPr lang="en-US" sz="2800" b="0" i="1" u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rPr>
              <a:t>Tell Them From Me </a:t>
            </a:r>
            <a:r>
              <a:rPr lang="en-US" sz="2800" b="0" i="0" u="none">
                <a:solidFill>
                  <a:srgbClr val="636466"/>
                </a:solidFill>
                <a:latin typeface="Calibri"/>
                <a:ea typeface="Calibri"/>
                <a:cs typeface="Calibri"/>
                <a:sym typeface="Calibri"/>
              </a:rPr>
              <a:t>is an online student survey.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6466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636466"/>
                </a:solidFill>
                <a:latin typeface="Calibri"/>
                <a:ea typeface="Calibri"/>
                <a:cs typeface="Calibri"/>
                <a:sym typeface="Calibri"/>
              </a:rPr>
              <a:t>It is a series of questions that will help your teachers learn more about students at your school.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6466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636466"/>
                </a:solidFill>
                <a:latin typeface="Calibri"/>
                <a:ea typeface="Calibri"/>
                <a:cs typeface="Calibri"/>
                <a:sym typeface="Calibri"/>
              </a:rPr>
              <a:t>It is </a:t>
            </a:r>
            <a:r>
              <a:rPr lang="en-US" sz="2800" b="0" i="1" u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rPr>
              <a:t>not</a:t>
            </a:r>
            <a:r>
              <a:rPr lang="en-US" sz="2800" b="0" i="0" u="none">
                <a:solidFill>
                  <a:srgbClr val="636466"/>
                </a:solidFill>
                <a:latin typeface="Calibri"/>
                <a:ea typeface="Calibri"/>
                <a:cs typeface="Calibri"/>
                <a:sym typeface="Calibri"/>
              </a:rPr>
              <a:t> a test.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6466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636466"/>
                </a:solidFill>
                <a:latin typeface="Calibri"/>
                <a:ea typeface="Calibri"/>
                <a:cs typeface="Calibri"/>
                <a:sym typeface="Calibri"/>
              </a:rPr>
              <a:t>No-one at your school will know that your answers came from you.</a:t>
            </a:r>
            <a:endParaRPr/>
          </a:p>
        </p:txBody>
      </p:sp>
      <p:sp>
        <p:nvSpPr>
          <p:cNvPr id="201" name="Shape 201"/>
          <p:cNvSpPr txBox="1"/>
          <p:nvPr/>
        </p:nvSpPr>
        <p:spPr>
          <a:xfrm>
            <a:off x="11218862" y="6454775"/>
            <a:ext cx="677862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rPr lang="en-US" sz="7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0300AU0000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/>
        </p:nvSpPr>
        <p:spPr>
          <a:xfrm>
            <a:off x="704850" y="1954212"/>
            <a:ext cx="5114925" cy="281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66700" marR="0" lvl="0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779"/>
              </a:buClr>
              <a:buSzPts val="2800"/>
              <a:buFont typeface="Calibri"/>
              <a:buChar char="•"/>
            </a:pPr>
            <a:r>
              <a:rPr lang="en-US" sz="2800" b="0" i="0" u="none">
                <a:solidFill>
                  <a:srgbClr val="636466"/>
                </a:solidFill>
                <a:latin typeface="Calibri"/>
                <a:ea typeface="Calibri"/>
                <a:cs typeface="Calibri"/>
                <a:sym typeface="Calibri"/>
              </a:rPr>
              <a:t>This is a chance for you to give </a:t>
            </a:r>
            <a:r>
              <a:rPr lang="en-US" sz="2800" b="0" i="0" u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rPr>
              <a:t>your opinion </a:t>
            </a:r>
            <a:r>
              <a:rPr lang="en-US" sz="2800" b="0" i="0" u="none">
                <a:solidFill>
                  <a:srgbClr val="636466"/>
                </a:solidFill>
                <a:latin typeface="Calibri"/>
                <a:ea typeface="Calibri"/>
                <a:cs typeface="Calibri"/>
                <a:sym typeface="Calibri"/>
              </a:rPr>
              <a:t>on things that matter to you at school.</a:t>
            </a:r>
            <a:endParaRPr/>
          </a:p>
          <a:p>
            <a:pPr marL="266700" marR="0" lvl="0" indent="-266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67779"/>
              </a:buClr>
              <a:buSzPts val="2800"/>
              <a:buFont typeface="Calibri"/>
              <a:buChar char="•"/>
            </a:pPr>
            <a:r>
              <a:rPr lang="en-US" sz="2800" b="0" i="0" u="none">
                <a:solidFill>
                  <a:srgbClr val="636466"/>
                </a:solidFill>
                <a:latin typeface="Calibri"/>
                <a:ea typeface="Calibri"/>
                <a:cs typeface="Calibri"/>
                <a:sym typeface="Calibri"/>
              </a:rPr>
              <a:t>It will help your teachers and principal identify </a:t>
            </a:r>
            <a:r>
              <a:rPr lang="en-US" sz="2800" b="0" i="0" u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rPr>
              <a:t>changes</a:t>
            </a:r>
            <a:r>
              <a:rPr lang="en-US" sz="2800" b="0" i="0" u="none">
                <a:solidFill>
                  <a:srgbClr val="636466"/>
                </a:solidFill>
                <a:latin typeface="Calibri"/>
                <a:ea typeface="Calibri"/>
                <a:cs typeface="Calibri"/>
                <a:sym typeface="Calibri"/>
              </a:rPr>
              <a:t> that can improve your school.</a:t>
            </a:r>
            <a:endParaRPr/>
          </a:p>
        </p:txBody>
      </p:sp>
      <p:sp>
        <p:nvSpPr>
          <p:cNvPr id="207" name="Shape 207"/>
          <p:cNvSpPr txBox="1"/>
          <p:nvPr/>
        </p:nvSpPr>
        <p:spPr>
          <a:xfrm>
            <a:off x="838200" y="401637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FBE"/>
              </a:buClr>
              <a:buSzPts val="4800"/>
              <a:buFont typeface="Calibri"/>
              <a:buNone/>
            </a:pPr>
            <a:r>
              <a:rPr lang="en-US" sz="4800" b="0" i="0" u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rPr>
              <a:t>Why are we doing it?</a:t>
            </a:r>
            <a:endParaRPr/>
          </a:p>
        </p:txBody>
      </p:sp>
      <p:sp>
        <p:nvSpPr>
          <p:cNvPr id="208" name="Shape 208"/>
          <p:cNvSpPr txBox="1"/>
          <p:nvPr/>
        </p:nvSpPr>
        <p:spPr>
          <a:xfrm>
            <a:off x="11218862" y="6454775"/>
            <a:ext cx="677862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rPr lang="en-US" sz="7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0300AU0000</a:t>
            </a:r>
            <a:endParaRPr/>
          </a:p>
        </p:txBody>
      </p:sp>
      <p:pic>
        <p:nvPicPr>
          <p:cNvPr id="209" name="Shape 2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9862" y="1263650"/>
            <a:ext cx="3295650" cy="4389437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/>
        </p:nvSpPr>
        <p:spPr>
          <a:xfrm>
            <a:off x="838200" y="401637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FBE"/>
              </a:buClr>
              <a:buSzPts val="4800"/>
              <a:buFont typeface="Calibri"/>
              <a:buNone/>
            </a:pPr>
            <a:r>
              <a:rPr lang="en-US" sz="4800" b="0" i="0" u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rPr>
              <a:t>How is it done?</a:t>
            </a:r>
            <a:endParaRPr/>
          </a:p>
        </p:txBody>
      </p:sp>
      <p:sp>
        <p:nvSpPr>
          <p:cNvPr id="215" name="Shape 215"/>
          <p:cNvSpPr txBox="1"/>
          <p:nvPr/>
        </p:nvSpPr>
        <p:spPr>
          <a:xfrm>
            <a:off x="884237" y="1727200"/>
            <a:ext cx="9755187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6700" marR="0" lvl="0" indent="-266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3000"/>
              <a:buFont typeface="Calibri"/>
              <a:buChar char="•"/>
            </a:pPr>
            <a:r>
              <a:rPr lang="en-US" sz="3000" b="0" i="0" u="none">
                <a:solidFill>
                  <a:srgbClr val="636466"/>
                </a:solidFill>
                <a:latin typeface="Calibri"/>
                <a:ea typeface="Calibri"/>
                <a:cs typeface="Calibri"/>
                <a:sym typeface="Calibri"/>
              </a:rPr>
              <a:t>Your teachers will decide on the best time and place for you to complete the survey (during school time).</a:t>
            </a:r>
            <a:endParaRPr/>
          </a:p>
          <a:p>
            <a:pPr marL="266700" marR="0" lvl="0" indent="-2667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636466"/>
              </a:buClr>
              <a:buSzPts val="3000"/>
              <a:buFont typeface="Calibri"/>
              <a:buChar char="•"/>
            </a:pPr>
            <a:r>
              <a:rPr lang="en-US" sz="3000" b="0" i="0" u="none">
                <a:solidFill>
                  <a:srgbClr val="636466"/>
                </a:solidFill>
                <a:latin typeface="Calibri"/>
                <a:ea typeface="Calibri"/>
                <a:cs typeface="Calibri"/>
                <a:sym typeface="Calibri"/>
              </a:rPr>
              <a:t>Your teacher will give you a username and password…</a:t>
            </a:r>
            <a:br>
              <a:rPr lang="en-US" sz="3000" b="0" i="0" u="none">
                <a:solidFill>
                  <a:srgbClr val="B8E5FA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000" b="0" i="1" u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rPr>
              <a:t>(don’t lose it, and keep it secret!)</a:t>
            </a:r>
            <a:endParaRPr/>
          </a:p>
          <a:p>
            <a:pPr marL="266700" marR="0" lvl="0" indent="-2667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636466"/>
              </a:buClr>
              <a:buSzPts val="3000"/>
              <a:buFont typeface="Calibri"/>
              <a:buChar char="•"/>
            </a:pPr>
            <a:r>
              <a:rPr lang="en-US" sz="3000" b="0" i="0" u="none">
                <a:solidFill>
                  <a:srgbClr val="636466"/>
                </a:solidFill>
                <a:latin typeface="Calibri"/>
                <a:ea typeface="Calibri"/>
                <a:cs typeface="Calibri"/>
                <a:sym typeface="Calibri"/>
              </a:rPr>
              <a:t>You then go online </a:t>
            </a:r>
            <a:r>
              <a:rPr lang="en-US" sz="3000" b="0" i="0" u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rPr>
              <a:t>(www.tellthemfromme.com)</a:t>
            </a:r>
            <a:br>
              <a:rPr lang="en-US" sz="3000" b="0" i="0" u="none">
                <a:solidFill>
                  <a:srgbClr val="96AB3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000" b="0" i="0" u="none">
                <a:solidFill>
                  <a:srgbClr val="636466"/>
                </a:solidFill>
                <a:latin typeface="Calibri"/>
                <a:ea typeface="Calibri"/>
                <a:cs typeface="Calibri"/>
                <a:sym typeface="Calibri"/>
              </a:rPr>
              <a:t>and enter the username and password given to you.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000" b="0" i="0" u="none">
              <a:solidFill>
                <a:srgbClr val="6364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/>
          <p:nvPr/>
        </p:nvSpPr>
        <p:spPr>
          <a:xfrm>
            <a:off x="11218862" y="6454775"/>
            <a:ext cx="677862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rPr lang="en-US" sz="7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0300AU0000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/>
        </p:nvSpPr>
        <p:spPr>
          <a:xfrm>
            <a:off x="838200" y="401637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FBE"/>
              </a:buClr>
              <a:buSzPts val="4800"/>
              <a:buFont typeface="Calibri"/>
              <a:buNone/>
            </a:pPr>
            <a:r>
              <a:rPr lang="en-US" sz="4800" b="0" i="0" u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rPr>
              <a:t>How is it done? (cont’d)</a:t>
            </a:r>
            <a:endParaRPr/>
          </a:p>
        </p:txBody>
      </p:sp>
      <p:sp>
        <p:nvSpPr>
          <p:cNvPr id="222" name="Shape 222"/>
          <p:cNvSpPr txBox="1"/>
          <p:nvPr/>
        </p:nvSpPr>
        <p:spPr>
          <a:xfrm>
            <a:off x="884237" y="1727200"/>
            <a:ext cx="5668962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3200"/>
              <a:buFont typeface="Calibri"/>
              <a:buChar char="•"/>
            </a:pPr>
            <a:r>
              <a:rPr lang="en-US" sz="3200" b="0" i="0" u="none">
                <a:solidFill>
                  <a:srgbClr val="636466"/>
                </a:solidFill>
                <a:latin typeface="Calibri"/>
                <a:ea typeface="Calibri"/>
                <a:cs typeface="Calibri"/>
                <a:sym typeface="Calibri"/>
              </a:rPr>
              <a:t>Please read the text on the screen.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rgbClr val="636466"/>
              </a:buClr>
              <a:buSzPts val="3200"/>
              <a:buFont typeface="Calibri"/>
              <a:buChar char="•"/>
            </a:pPr>
            <a:r>
              <a:rPr lang="en-US" sz="3200" b="0" i="0" u="none">
                <a:solidFill>
                  <a:srgbClr val="636466"/>
                </a:solidFill>
                <a:latin typeface="Calibri"/>
                <a:ea typeface="Calibri"/>
                <a:cs typeface="Calibri"/>
                <a:sym typeface="Calibri"/>
              </a:rPr>
              <a:t> Then click on </a:t>
            </a:r>
            <a:r>
              <a:rPr lang="en-US" sz="3200" b="1" i="0" u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rPr>
              <a:t>‘Begin Survey’</a:t>
            </a:r>
            <a:r>
              <a:rPr lang="en-US" sz="3200" b="0" i="0" u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>
                <a:solidFill>
                  <a:srgbClr val="636466"/>
                </a:solidFill>
                <a:latin typeface="Calibri"/>
                <a:ea typeface="Calibri"/>
                <a:cs typeface="Calibri"/>
                <a:sym typeface="Calibri"/>
              </a:rPr>
              <a:t>to start.</a:t>
            </a:r>
            <a:endParaRPr sz="3200" b="0" i="0" u="none">
              <a:solidFill>
                <a:srgbClr val="6364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rgbClr val="636466"/>
              </a:buClr>
              <a:buSzPts val="3200"/>
              <a:buFont typeface="Calibri"/>
              <a:buChar char="•"/>
            </a:pPr>
            <a:r>
              <a:rPr lang="en-US" sz="3200" b="0" i="0" u="none">
                <a:solidFill>
                  <a:srgbClr val="636466"/>
                </a:solidFill>
                <a:latin typeface="Calibri"/>
                <a:ea typeface="Calibri"/>
                <a:cs typeface="Calibri"/>
                <a:sym typeface="Calibri"/>
              </a:rPr>
              <a:t>The survey will take around </a:t>
            </a:r>
            <a:r>
              <a:rPr lang="en-US" sz="3200" b="1" i="0" u="none">
                <a:solidFill>
                  <a:srgbClr val="636466"/>
                </a:solidFill>
                <a:latin typeface="Calibri"/>
                <a:ea typeface="Calibri"/>
                <a:cs typeface="Calibri"/>
                <a:sym typeface="Calibri"/>
              </a:rPr>
              <a:t>25-30</a:t>
            </a:r>
            <a:r>
              <a:rPr lang="en-US" sz="3200" b="0" i="0" u="none">
                <a:solidFill>
                  <a:srgbClr val="636466"/>
                </a:solidFill>
                <a:latin typeface="Calibri"/>
                <a:ea typeface="Calibri"/>
                <a:cs typeface="Calibri"/>
                <a:sym typeface="Calibri"/>
              </a:rPr>
              <a:t> minutes to complete.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200" b="0" i="0" u="none">
              <a:solidFill>
                <a:srgbClr val="6364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Shape 2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99237" y="1419225"/>
            <a:ext cx="4899025" cy="4300537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Shape 224"/>
          <p:cNvSpPr/>
          <p:nvPr/>
        </p:nvSpPr>
        <p:spPr>
          <a:xfrm>
            <a:off x="9440862" y="5170487"/>
            <a:ext cx="835025" cy="365125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8FB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5" name="Shape 225"/>
          <p:cNvCxnSpPr/>
          <p:nvPr/>
        </p:nvCxnSpPr>
        <p:spPr>
          <a:xfrm>
            <a:off x="5746750" y="3238500"/>
            <a:ext cx="3614737" cy="1870075"/>
          </a:xfrm>
          <a:prstGeom prst="straightConnector1">
            <a:avLst/>
          </a:prstGeom>
          <a:noFill/>
          <a:ln w="57150" cap="flat" cmpd="sng">
            <a:solidFill>
              <a:srgbClr val="008FBE"/>
            </a:solidFill>
            <a:prstDash val="solid"/>
            <a:miter lim="800000"/>
            <a:headEnd type="none" w="med" len="med"/>
            <a:tailEnd type="triangle" w="lg" len="lg"/>
          </a:ln>
        </p:spPr>
      </p:cxnSp>
      <p:sp>
        <p:nvSpPr>
          <p:cNvPr id="226" name="Shape 226"/>
          <p:cNvSpPr txBox="1"/>
          <p:nvPr/>
        </p:nvSpPr>
        <p:spPr>
          <a:xfrm>
            <a:off x="11218862" y="6454775"/>
            <a:ext cx="677862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rPr lang="en-US" sz="7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0300AU0000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/>
        </p:nvSpPr>
        <p:spPr>
          <a:xfrm>
            <a:off x="6553200" y="1614487"/>
            <a:ext cx="5114925" cy="444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66700" marR="0" lvl="0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2400"/>
              <a:buFont typeface="Calibri"/>
              <a:buChar char="•"/>
            </a:pPr>
            <a:r>
              <a:rPr lang="en-US" sz="2400" b="0" i="0" u="none">
                <a:solidFill>
                  <a:srgbClr val="636466"/>
                </a:solidFill>
                <a:latin typeface="Calibri"/>
                <a:ea typeface="Calibri"/>
                <a:cs typeface="Calibri"/>
                <a:sym typeface="Calibri"/>
              </a:rPr>
              <a:t>All questions are multiple-choice.</a:t>
            </a:r>
            <a:endParaRPr/>
          </a:p>
          <a:p>
            <a:pPr marL="266700" marR="0" lvl="0" indent="-266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36466"/>
              </a:buClr>
              <a:buSzPts val="2400"/>
              <a:buFont typeface="Calibri"/>
              <a:buChar char="•"/>
            </a:pPr>
            <a:r>
              <a:rPr lang="en-US" sz="2400" b="0" i="0" u="none">
                <a:solidFill>
                  <a:srgbClr val="636466"/>
                </a:solidFill>
                <a:latin typeface="Calibri"/>
                <a:ea typeface="Calibri"/>
                <a:cs typeface="Calibri"/>
                <a:sym typeface="Calibri"/>
              </a:rPr>
              <a:t>You will be asked about a </a:t>
            </a:r>
            <a:r>
              <a:rPr lang="en-US" sz="2400" b="0" i="0" u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rPr>
              <a:t>range</a:t>
            </a:r>
            <a:r>
              <a:rPr lang="en-US" sz="2400" b="0" i="0" u="non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>
                <a:solidFill>
                  <a:srgbClr val="636466"/>
                </a:solidFill>
                <a:latin typeface="Calibri"/>
                <a:ea typeface="Calibri"/>
                <a:cs typeface="Calibri"/>
                <a:sym typeface="Calibri"/>
              </a:rPr>
              <a:t>of things, including some of the things you learn about and what you enjoy or find challenging.</a:t>
            </a:r>
            <a:endParaRPr/>
          </a:p>
          <a:p>
            <a:pPr marL="266700" marR="0" lvl="0" indent="-266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36466"/>
              </a:buClr>
              <a:buSzPts val="2400"/>
              <a:buFont typeface="Calibri"/>
              <a:buChar char="•"/>
            </a:pPr>
            <a:r>
              <a:rPr lang="en-US" sz="2400" b="0" i="0" u="none">
                <a:solidFill>
                  <a:srgbClr val="636466"/>
                </a:solidFill>
                <a:latin typeface="Calibri"/>
                <a:ea typeface="Calibri"/>
                <a:cs typeface="Calibri"/>
                <a:sym typeface="Calibri"/>
              </a:rPr>
              <a:t>The survey will also ask some more personal questions, such as what </a:t>
            </a:r>
            <a:r>
              <a:rPr lang="en-US" sz="2400" b="0" i="0" u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rPr>
              <a:t>language</a:t>
            </a:r>
            <a:r>
              <a:rPr lang="en-US" sz="2400" b="0" i="0" u="non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>
                <a:solidFill>
                  <a:srgbClr val="636466"/>
                </a:solidFill>
                <a:latin typeface="Calibri"/>
                <a:ea typeface="Calibri"/>
                <a:cs typeface="Calibri"/>
                <a:sym typeface="Calibri"/>
              </a:rPr>
              <a:t>you speak at home, whether you are</a:t>
            </a:r>
            <a:r>
              <a:rPr lang="en-US" sz="2400" b="0" i="0" u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rPr>
              <a:t> Aboriginal or Torres Strait Islander </a:t>
            </a:r>
            <a:r>
              <a:rPr lang="en-US" sz="2400" b="0" i="0" u="none">
                <a:solidFill>
                  <a:srgbClr val="636466"/>
                </a:solidFill>
                <a:latin typeface="Calibri"/>
                <a:ea typeface="Calibri"/>
                <a:cs typeface="Calibri"/>
                <a:sym typeface="Calibri"/>
              </a:rPr>
              <a:t>and which </a:t>
            </a:r>
            <a:r>
              <a:rPr lang="en-US" sz="2400" b="0" i="0" u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rPr>
              <a:t>parents or carers </a:t>
            </a:r>
            <a:r>
              <a:rPr lang="en-US" sz="2400" b="0" i="0" u="none">
                <a:solidFill>
                  <a:srgbClr val="636466"/>
                </a:solidFill>
                <a:latin typeface="Calibri"/>
                <a:ea typeface="Calibri"/>
                <a:cs typeface="Calibri"/>
                <a:sym typeface="Calibri"/>
              </a:rPr>
              <a:t>live at home with you.</a:t>
            </a:r>
            <a:endParaRPr/>
          </a:p>
        </p:txBody>
      </p:sp>
      <p:sp>
        <p:nvSpPr>
          <p:cNvPr id="232" name="Shape 232"/>
          <p:cNvSpPr txBox="1"/>
          <p:nvPr/>
        </p:nvSpPr>
        <p:spPr>
          <a:xfrm>
            <a:off x="838200" y="401637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FBE"/>
              </a:buClr>
              <a:buSzPts val="4800"/>
              <a:buFont typeface="Calibri"/>
              <a:buNone/>
            </a:pPr>
            <a:r>
              <a:rPr lang="en-US" sz="4800" b="0" i="0" u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rPr>
              <a:t>What kinds of questions will be asked?</a:t>
            </a:r>
            <a:endParaRPr/>
          </a:p>
        </p:txBody>
      </p:sp>
      <p:pic>
        <p:nvPicPr>
          <p:cNvPr id="233" name="Shape 2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5487" y="1951037"/>
            <a:ext cx="5284787" cy="3602037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34" name="Shape 234"/>
          <p:cNvSpPr txBox="1"/>
          <p:nvPr/>
        </p:nvSpPr>
        <p:spPr>
          <a:xfrm>
            <a:off x="11218862" y="6454775"/>
            <a:ext cx="677862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rPr lang="en-US" sz="7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0300AU0000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/>
        </p:nvSpPr>
        <p:spPr>
          <a:xfrm>
            <a:off x="685800" y="1766887"/>
            <a:ext cx="5114925" cy="37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66700" marR="0" lvl="0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2400"/>
              <a:buFont typeface="Calibri"/>
              <a:buChar char="•"/>
            </a:pPr>
            <a:r>
              <a:rPr lang="en-US" sz="2400" b="0" i="0" u="none">
                <a:solidFill>
                  <a:srgbClr val="636466"/>
                </a:solidFill>
                <a:latin typeface="Calibri"/>
                <a:ea typeface="Calibri"/>
                <a:cs typeface="Calibri"/>
                <a:sym typeface="Calibri"/>
              </a:rPr>
              <a:t>These questions will help your school make sure it is hearing from students from a </a:t>
            </a:r>
            <a:r>
              <a:rPr lang="en-US" sz="2400" b="0" i="0" u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rPr>
              <a:t>range</a:t>
            </a:r>
            <a:r>
              <a:rPr lang="en-US" sz="2400" b="0" i="0" u="none">
                <a:solidFill>
                  <a:srgbClr val="636466"/>
                </a:solidFill>
                <a:latin typeface="Calibri"/>
                <a:ea typeface="Calibri"/>
                <a:cs typeface="Calibri"/>
                <a:sym typeface="Calibri"/>
              </a:rPr>
              <a:t> of backgrounds. </a:t>
            </a:r>
            <a:endParaRPr/>
          </a:p>
          <a:p>
            <a:pPr marL="266700" marR="0" lvl="0" indent="-266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36466"/>
              </a:buClr>
              <a:buSzPts val="2400"/>
              <a:buFont typeface="Calibri"/>
              <a:buChar char="•"/>
            </a:pPr>
            <a:r>
              <a:rPr lang="en-US" sz="2400" b="0" i="0" u="none">
                <a:solidFill>
                  <a:srgbClr val="636466"/>
                </a:solidFill>
                <a:latin typeface="Calibri"/>
                <a:ea typeface="Calibri"/>
                <a:cs typeface="Calibri"/>
                <a:sym typeface="Calibri"/>
              </a:rPr>
              <a:t>If you don’t feel </a:t>
            </a:r>
            <a:r>
              <a:rPr lang="en-US" sz="2400" b="0" i="0" u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rPr>
              <a:t>comfortable</a:t>
            </a:r>
            <a:r>
              <a:rPr lang="en-US" sz="2400" b="0" i="0" u="none">
                <a:solidFill>
                  <a:srgbClr val="636466"/>
                </a:solidFill>
                <a:latin typeface="Calibri"/>
                <a:ea typeface="Calibri"/>
                <a:cs typeface="Calibri"/>
                <a:sym typeface="Calibri"/>
              </a:rPr>
              <a:t> answering a question, just leave it blank and move on to the next one.</a:t>
            </a:r>
            <a:endParaRPr/>
          </a:p>
          <a:p>
            <a:pPr marL="266700" marR="0" lvl="0" indent="-266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36466"/>
              </a:buClr>
              <a:buSzPts val="2400"/>
              <a:buFont typeface="Calibri"/>
              <a:buChar char="•"/>
            </a:pPr>
            <a:r>
              <a:rPr lang="en-US" sz="2400" b="0" i="0" u="none">
                <a:solidFill>
                  <a:srgbClr val="636466"/>
                </a:solidFill>
                <a:latin typeface="Calibri"/>
                <a:ea typeface="Calibri"/>
                <a:cs typeface="Calibri"/>
                <a:sym typeface="Calibri"/>
              </a:rPr>
              <a:t>If at any point you feel you don’t want to continue, just let your teacher know and you can stop. </a:t>
            </a:r>
            <a:endParaRPr/>
          </a:p>
        </p:txBody>
      </p:sp>
      <p:sp>
        <p:nvSpPr>
          <p:cNvPr id="240" name="Shape 240"/>
          <p:cNvSpPr txBox="1"/>
          <p:nvPr/>
        </p:nvSpPr>
        <p:spPr>
          <a:xfrm>
            <a:off x="838200" y="401637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FBE"/>
              </a:buClr>
              <a:buSzPts val="4800"/>
              <a:buFont typeface="Calibri"/>
              <a:buNone/>
            </a:pPr>
            <a:r>
              <a:rPr lang="en-US" sz="4800" b="0" i="0" u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rPr>
              <a:t>Why are we asked personal questions?</a:t>
            </a:r>
            <a:endParaRPr/>
          </a:p>
        </p:txBody>
      </p:sp>
      <p:pic>
        <p:nvPicPr>
          <p:cNvPr id="241" name="Shape 241" descr="O:\1_CESE\Communication\Image Library\Approved and ready to use\071210-DL_049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32625" y="2084387"/>
            <a:ext cx="4321175" cy="2881312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42" name="Shape 242"/>
          <p:cNvSpPr txBox="1"/>
          <p:nvPr/>
        </p:nvSpPr>
        <p:spPr>
          <a:xfrm>
            <a:off x="11218862" y="6454775"/>
            <a:ext cx="677862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rPr lang="en-US" sz="7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0300AU0000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/>
        </p:nvSpPr>
        <p:spPr>
          <a:xfrm>
            <a:off x="838200" y="401637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FBE"/>
              </a:buClr>
              <a:buSzPts val="4800"/>
              <a:buFont typeface="Calibri"/>
              <a:buNone/>
            </a:pPr>
            <a:r>
              <a:rPr lang="en-US" sz="4800" b="0" i="0" u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rPr>
              <a:t>What do I need to remember when doing the survey?</a:t>
            </a:r>
            <a:endParaRPr/>
          </a:p>
        </p:txBody>
      </p:sp>
      <p:sp>
        <p:nvSpPr>
          <p:cNvPr id="248" name="Shape 248"/>
          <p:cNvSpPr txBox="1"/>
          <p:nvPr/>
        </p:nvSpPr>
        <p:spPr>
          <a:xfrm>
            <a:off x="838200" y="2298700"/>
            <a:ext cx="9421812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Be </a:t>
            </a:r>
            <a:r>
              <a:rPr lang="en-US" sz="2800" b="0" i="0" u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rPr>
              <a:t>open</a:t>
            </a:r>
            <a:r>
              <a:rPr lang="en-US" sz="2800" b="0" i="0" u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800" b="0" i="0" u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rPr>
              <a:t>honest</a:t>
            </a:r>
            <a:r>
              <a:rPr lang="en-US" sz="2800" b="0" i="0" u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when answering.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Make sure your answers reflect what </a:t>
            </a:r>
            <a:r>
              <a:rPr lang="en-US" sz="2800" b="0" i="0" u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en-US" sz="2800" b="0" i="0" u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think – not what you think you are supposed to say.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There is no ‘back-button’. Once you complete and ‘submit’ a page, you cannot go back to it.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Take care when answering, but don’t worry if you mess up on a question or two.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/>
        </p:nvSpPr>
        <p:spPr>
          <a:xfrm>
            <a:off x="838200" y="401637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FBE"/>
              </a:buClr>
              <a:buSzPts val="4800"/>
              <a:buFont typeface="Calibri"/>
              <a:buNone/>
            </a:pPr>
            <a:r>
              <a:rPr lang="en-US" sz="4800" b="0" i="0" u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rPr>
              <a:t>Who sees this information?</a:t>
            </a:r>
            <a:endParaRPr/>
          </a:p>
        </p:txBody>
      </p:sp>
      <p:sp>
        <p:nvSpPr>
          <p:cNvPr id="254" name="Shape 254"/>
          <p:cNvSpPr txBox="1"/>
          <p:nvPr/>
        </p:nvSpPr>
        <p:spPr>
          <a:xfrm>
            <a:off x="884237" y="1727200"/>
            <a:ext cx="8816975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6700" marR="0" lvl="0" indent="-266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2800"/>
              <a:buFont typeface="Calibri"/>
              <a:buChar char="•"/>
            </a:pPr>
            <a:r>
              <a:rPr lang="en-US" sz="2800" b="0" i="0" u="none">
                <a:solidFill>
                  <a:srgbClr val="636466"/>
                </a:solidFill>
                <a:latin typeface="Calibri"/>
                <a:ea typeface="Calibri"/>
                <a:cs typeface="Calibri"/>
                <a:sym typeface="Calibri"/>
              </a:rPr>
              <a:t>Shortly after your school’s survey is closed, your teachers will receive survey </a:t>
            </a:r>
            <a:r>
              <a:rPr lang="en-US" sz="2800" b="0" i="0" u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rPr>
              <a:t>reports</a:t>
            </a:r>
            <a:r>
              <a:rPr lang="en-US" sz="2800" b="0" i="0" u="none">
                <a:solidFill>
                  <a:srgbClr val="636466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endParaRPr/>
          </a:p>
          <a:p>
            <a:pPr marL="266700" marR="0" lvl="0" indent="-2667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636466"/>
              </a:buClr>
              <a:buSzPts val="2800"/>
              <a:buFont typeface="Calibri"/>
              <a:buChar char="•"/>
            </a:pPr>
            <a:r>
              <a:rPr lang="en-US" sz="2800" b="0" i="0" u="none">
                <a:solidFill>
                  <a:srgbClr val="636466"/>
                </a:solidFill>
                <a:latin typeface="Calibri"/>
                <a:ea typeface="Calibri"/>
                <a:cs typeface="Calibri"/>
                <a:sym typeface="Calibri"/>
              </a:rPr>
              <a:t>The reports show the combined responses of </a:t>
            </a:r>
            <a:r>
              <a:rPr lang="en-US" sz="2800" b="1" i="0" u="none">
                <a:solidFill>
                  <a:srgbClr val="636466"/>
                </a:solidFill>
                <a:latin typeface="Calibri"/>
                <a:ea typeface="Calibri"/>
                <a:cs typeface="Calibri"/>
                <a:sym typeface="Calibri"/>
              </a:rPr>
              <a:t>all</a:t>
            </a:r>
            <a:r>
              <a:rPr lang="en-US" sz="2800" b="0" i="0" u="none">
                <a:solidFill>
                  <a:srgbClr val="636466"/>
                </a:solidFill>
                <a:latin typeface="Calibri"/>
                <a:ea typeface="Calibri"/>
                <a:cs typeface="Calibri"/>
                <a:sym typeface="Calibri"/>
              </a:rPr>
              <a:t> students. No-one at your school will know how you answered.  </a:t>
            </a:r>
            <a:endParaRPr/>
          </a:p>
          <a:p>
            <a:pPr marL="266700" marR="0" lvl="0" indent="-2667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636466"/>
              </a:buClr>
              <a:buSzPts val="2800"/>
              <a:buFont typeface="Calibri"/>
              <a:buChar char="•"/>
            </a:pPr>
            <a:r>
              <a:rPr lang="en-US" sz="2800" b="0" i="0" u="none">
                <a:solidFill>
                  <a:srgbClr val="636466"/>
                </a:solidFill>
                <a:latin typeface="Calibri"/>
                <a:ea typeface="Calibri"/>
                <a:cs typeface="Calibri"/>
                <a:sym typeface="Calibri"/>
              </a:rPr>
              <a:t>If fewer than 5 students respond to a question, the results will not be shown.</a:t>
            </a:r>
            <a:endParaRPr/>
          </a:p>
        </p:txBody>
      </p:sp>
      <p:sp>
        <p:nvSpPr>
          <p:cNvPr id="255" name="Shape 255"/>
          <p:cNvSpPr txBox="1"/>
          <p:nvPr/>
        </p:nvSpPr>
        <p:spPr>
          <a:xfrm>
            <a:off x="11218862" y="6454775"/>
            <a:ext cx="677862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rPr lang="en-US" sz="7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0300AU0000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1_TLB Wide Screen Theme">
  <a:themeElements>
    <a:clrScheme name="Custom 1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57A445"/>
      </a:accent1>
      <a:accent2>
        <a:srgbClr val="243670"/>
      </a:accent2>
      <a:accent3>
        <a:srgbClr val="F58620"/>
      </a:accent3>
      <a:accent4>
        <a:srgbClr val="008FBE"/>
      </a:accent4>
      <a:accent5>
        <a:srgbClr val="2C430C"/>
      </a:accent5>
      <a:accent6>
        <a:srgbClr val="B8E5FA"/>
      </a:accent6>
      <a:hlink>
        <a:srgbClr val="008FBE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TLB Wide Screen Theme">
  <a:themeElements>
    <a:clrScheme name="Custom 1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57A445"/>
      </a:accent1>
      <a:accent2>
        <a:srgbClr val="243670"/>
      </a:accent2>
      <a:accent3>
        <a:srgbClr val="F58620"/>
      </a:accent3>
      <a:accent4>
        <a:srgbClr val="008FBE"/>
      </a:accent4>
      <a:accent5>
        <a:srgbClr val="2C430C"/>
      </a:accent5>
      <a:accent6>
        <a:srgbClr val="B8E5FA"/>
      </a:accent6>
      <a:hlink>
        <a:srgbClr val="008FBE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5_TLB Wide Screen Theme">
  <a:themeElements>
    <a:clrScheme name="Custom 1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57A445"/>
      </a:accent1>
      <a:accent2>
        <a:srgbClr val="243670"/>
      </a:accent2>
      <a:accent3>
        <a:srgbClr val="F58620"/>
      </a:accent3>
      <a:accent4>
        <a:srgbClr val="008FBE"/>
      </a:accent4>
      <a:accent5>
        <a:srgbClr val="2C430C"/>
      </a:accent5>
      <a:accent6>
        <a:srgbClr val="B8E5FA"/>
      </a:accent6>
      <a:hlink>
        <a:srgbClr val="008FBE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6_TLB Wide Screen Theme">
  <a:themeElements>
    <a:clrScheme name="Custom 1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57A445"/>
      </a:accent1>
      <a:accent2>
        <a:srgbClr val="243670"/>
      </a:accent2>
      <a:accent3>
        <a:srgbClr val="F58620"/>
      </a:accent3>
      <a:accent4>
        <a:srgbClr val="008FBE"/>
      </a:accent4>
      <a:accent5>
        <a:srgbClr val="2C430C"/>
      </a:accent5>
      <a:accent6>
        <a:srgbClr val="B8E5FA"/>
      </a:accent6>
      <a:hlink>
        <a:srgbClr val="008FBE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7_TLB Wide Screen Theme">
  <a:themeElements>
    <a:clrScheme name="Custom 1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57A445"/>
      </a:accent1>
      <a:accent2>
        <a:srgbClr val="243670"/>
      </a:accent2>
      <a:accent3>
        <a:srgbClr val="F58620"/>
      </a:accent3>
      <a:accent4>
        <a:srgbClr val="008FBE"/>
      </a:accent4>
      <a:accent5>
        <a:srgbClr val="2C430C"/>
      </a:accent5>
      <a:accent6>
        <a:srgbClr val="B8E5FA"/>
      </a:accent6>
      <a:hlink>
        <a:srgbClr val="008FBE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8_TLB Wide Screen Theme">
  <a:themeElements>
    <a:clrScheme name="Custom 1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57A445"/>
      </a:accent1>
      <a:accent2>
        <a:srgbClr val="243670"/>
      </a:accent2>
      <a:accent3>
        <a:srgbClr val="F58620"/>
      </a:accent3>
      <a:accent4>
        <a:srgbClr val="008FBE"/>
      </a:accent4>
      <a:accent5>
        <a:srgbClr val="2C430C"/>
      </a:accent5>
      <a:accent6>
        <a:srgbClr val="B8E5FA"/>
      </a:accent6>
      <a:hlink>
        <a:srgbClr val="008FBE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9_TLB Wide Screen Theme">
  <a:themeElements>
    <a:clrScheme name="Custom 1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57A445"/>
      </a:accent1>
      <a:accent2>
        <a:srgbClr val="243670"/>
      </a:accent2>
      <a:accent3>
        <a:srgbClr val="F58620"/>
      </a:accent3>
      <a:accent4>
        <a:srgbClr val="008FBE"/>
      </a:accent4>
      <a:accent5>
        <a:srgbClr val="2C430C"/>
      </a:accent5>
      <a:accent6>
        <a:srgbClr val="B8E5FA"/>
      </a:accent6>
      <a:hlink>
        <a:srgbClr val="008FBE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0_TLB Wide Screen Theme">
  <a:themeElements>
    <a:clrScheme name="Custom 1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57A445"/>
      </a:accent1>
      <a:accent2>
        <a:srgbClr val="243670"/>
      </a:accent2>
      <a:accent3>
        <a:srgbClr val="F58620"/>
      </a:accent3>
      <a:accent4>
        <a:srgbClr val="008FBE"/>
      </a:accent4>
      <a:accent5>
        <a:srgbClr val="2C430C"/>
      </a:accent5>
      <a:accent6>
        <a:srgbClr val="B8E5FA"/>
      </a:accent6>
      <a:hlink>
        <a:srgbClr val="008FBE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1_TLB Wide Screen Theme">
  <a:themeElements>
    <a:clrScheme name="Custom 1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57A445"/>
      </a:accent1>
      <a:accent2>
        <a:srgbClr val="243670"/>
      </a:accent2>
      <a:accent3>
        <a:srgbClr val="F58620"/>
      </a:accent3>
      <a:accent4>
        <a:srgbClr val="008FBE"/>
      </a:accent4>
      <a:accent5>
        <a:srgbClr val="2C430C"/>
      </a:accent5>
      <a:accent6>
        <a:srgbClr val="B8E5FA"/>
      </a:accent6>
      <a:hlink>
        <a:srgbClr val="008FBE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2_TLB Wide Screen Theme">
  <a:themeElements>
    <a:clrScheme name="Custom 1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57A445"/>
      </a:accent1>
      <a:accent2>
        <a:srgbClr val="243670"/>
      </a:accent2>
      <a:accent3>
        <a:srgbClr val="F58620"/>
      </a:accent3>
      <a:accent4>
        <a:srgbClr val="008FBE"/>
      </a:accent4>
      <a:accent5>
        <a:srgbClr val="2C430C"/>
      </a:accent5>
      <a:accent6>
        <a:srgbClr val="B8E5FA"/>
      </a:accent6>
      <a:hlink>
        <a:srgbClr val="008FBE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3_TLB Wide Screen Theme">
  <a:themeElements>
    <a:clrScheme name="Custom 1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57A445"/>
      </a:accent1>
      <a:accent2>
        <a:srgbClr val="243670"/>
      </a:accent2>
      <a:accent3>
        <a:srgbClr val="F58620"/>
      </a:accent3>
      <a:accent4>
        <a:srgbClr val="008FBE"/>
      </a:accent4>
      <a:accent5>
        <a:srgbClr val="2C430C"/>
      </a:accent5>
      <a:accent6>
        <a:srgbClr val="B8E5FA"/>
      </a:accent6>
      <a:hlink>
        <a:srgbClr val="008FBE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2_TLB Wide Screen Theme">
  <a:themeElements>
    <a:clrScheme name="Custom 1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57A445"/>
      </a:accent1>
      <a:accent2>
        <a:srgbClr val="243670"/>
      </a:accent2>
      <a:accent3>
        <a:srgbClr val="F58620"/>
      </a:accent3>
      <a:accent4>
        <a:srgbClr val="008FBE"/>
      </a:accent4>
      <a:accent5>
        <a:srgbClr val="2C430C"/>
      </a:accent5>
      <a:accent6>
        <a:srgbClr val="B8E5FA"/>
      </a:accent6>
      <a:hlink>
        <a:srgbClr val="008FBE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4_TLB Wide Screen Theme">
  <a:themeElements>
    <a:clrScheme name="Custom 1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57A445"/>
      </a:accent1>
      <a:accent2>
        <a:srgbClr val="243670"/>
      </a:accent2>
      <a:accent3>
        <a:srgbClr val="F58620"/>
      </a:accent3>
      <a:accent4>
        <a:srgbClr val="008FBE"/>
      </a:accent4>
      <a:accent5>
        <a:srgbClr val="2C430C"/>
      </a:accent5>
      <a:accent6>
        <a:srgbClr val="B8E5FA"/>
      </a:accent6>
      <a:hlink>
        <a:srgbClr val="008FBE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5_TLB Wide Screen Theme">
  <a:themeElements>
    <a:clrScheme name="Custom 1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57A445"/>
      </a:accent1>
      <a:accent2>
        <a:srgbClr val="243670"/>
      </a:accent2>
      <a:accent3>
        <a:srgbClr val="F58620"/>
      </a:accent3>
      <a:accent4>
        <a:srgbClr val="008FBE"/>
      </a:accent4>
      <a:accent5>
        <a:srgbClr val="2C430C"/>
      </a:accent5>
      <a:accent6>
        <a:srgbClr val="B8E5FA"/>
      </a:accent6>
      <a:hlink>
        <a:srgbClr val="008FBE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6_TLB Wide Screen Theme">
  <a:themeElements>
    <a:clrScheme name="Custom 1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57A445"/>
      </a:accent1>
      <a:accent2>
        <a:srgbClr val="243670"/>
      </a:accent2>
      <a:accent3>
        <a:srgbClr val="F58620"/>
      </a:accent3>
      <a:accent4>
        <a:srgbClr val="008FBE"/>
      </a:accent4>
      <a:accent5>
        <a:srgbClr val="2C430C"/>
      </a:accent5>
      <a:accent6>
        <a:srgbClr val="B8E5FA"/>
      </a:accent6>
      <a:hlink>
        <a:srgbClr val="008FBE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17_TLB Wide Screen Theme">
  <a:themeElements>
    <a:clrScheme name="Custom 1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57A445"/>
      </a:accent1>
      <a:accent2>
        <a:srgbClr val="243670"/>
      </a:accent2>
      <a:accent3>
        <a:srgbClr val="F58620"/>
      </a:accent3>
      <a:accent4>
        <a:srgbClr val="008FBE"/>
      </a:accent4>
      <a:accent5>
        <a:srgbClr val="2C430C"/>
      </a:accent5>
      <a:accent6>
        <a:srgbClr val="B8E5FA"/>
      </a:accent6>
      <a:hlink>
        <a:srgbClr val="008FBE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18_TLB Wide Screen Theme">
  <a:themeElements>
    <a:clrScheme name="Custom 1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57A445"/>
      </a:accent1>
      <a:accent2>
        <a:srgbClr val="243670"/>
      </a:accent2>
      <a:accent3>
        <a:srgbClr val="F58620"/>
      </a:accent3>
      <a:accent4>
        <a:srgbClr val="008FBE"/>
      </a:accent4>
      <a:accent5>
        <a:srgbClr val="2C430C"/>
      </a:accent5>
      <a:accent6>
        <a:srgbClr val="B8E5FA"/>
      </a:accent6>
      <a:hlink>
        <a:srgbClr val="008FBE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19_TLB Wide Screen Theme">
  <a:themeElements>
    <a:clrScheme name="Custom 1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57A445"/>
      </a:accent1>
      <a:accent2>
        <a:srgbClr val="243670"/>
      </a:accent2>
      <a:accent3>
        <a:srgbClr val="F58620"/>
      </a:accent3>
      <a:accent4>
        <a:srgbClr val="008FBE"/>
      </a:accent4>
      <a:accent5>
        <a:srgbClr val="2C430C"/>
      </a:accent5>
      <a:accent6>
        <a:srgbClr val="B8E5FA"/>
      </a:accent6>
      <a:hlink>
        <a:srgbClr val="008FBE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0_TLB Wide Screen Theme">
  <a:themeElements>
    <a:clrScheme name="Custom 1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57A445"/>
      </a:accent1>
      <a:accent2>
        <a:srgbClr val="243670"/>
      </a:accent2>
      <a:accent3>
        <a:srgbClr val="F58620"/>
      </a:accent3>
      <a:accent4>
        <a:srgbClr val="008FBE"/>
      </a:accent4>
      <a:accent5>
        <a:srgbClr val="2C430C"/>
      </a:accent5>
      <a:accent6>
        <a:srgbClr val="B8E5FA"/>
      </a:accent6>
      <a:hlink>
        <a:srgbClr val="008FBE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1_Office Theme">
  <a:themeElements>
    <a:clrScheme name="TLB 2017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57A445"/>
      </a:accent1>
      <a:accent2>
        <a:srgbClr val="243670"/>
      </a:accent2>
      <a:accent3>
        <a:srgbClr val="F58620"/>
      </a:accent3>
      <a:accent4>
        <a:srgbClr val="008FBE"/>
      </a:accent4>
      <a:accent5>
        <a:srgbClr val="EA2127"/>
      </a:accent5>
      <a:accent6>
        <a:srgbClr val="5F5F5F"/>
      </a:accent6>
      <a:hlink>
        <a:srgbClr val="008FBE"/>
      </a:hlink>
      <a:folHlink>
        <a:srgbClr val="5F5F5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2_Office Theme">
  <a:themeElements>
    <a:clrScheme name="TLB 2017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57A445"/>
      </a:accent1>
      <a:accent2>
        <a:srgbClr val="243670"/>
      </a:accent2>
      <a:accent3>
        <a:srgbClr val="F58620"/>
      </a:accent3>
      <a:accent4>
        <a:srgbClr val="008FBE"/>
      </a:accent4>
      <a:accent5>
        <a:srgbClr val="EA2127"/>
      </a:accent5>
      <a:accent6>
        <a:srgbClr val="5F5F5F"/>
      </a:accent6>
      <a:hlink>
        <a:srgbClr val="008FBE"/>
      </a:hlink>
      <a:folHlink>
        <a:srgbClr val="5F5F5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4_Office Theme">
  <a:themeElements>
    <a:clrScheme name="TLB 2017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57A445"/>
      </a:accent1>
      <a:accent2>
        <a:srgbClr val="243670"/>
      </a:accent2>
      <a:accent3>
        <a:srgbClr val="F58620"/>
      </a:accent3>
      <a:accent4>
        <a:srgbClr val="008FBE"/>
      </a:accent4>
      <a:accent5>
        <a:srgbClr val="EA2127"/>
      </a:accent5>
      <a:accent6>
        <a:srgbClr val="5F5F5F"/>
      </a:accent6>
      <a:hlink>
        <a:srgbClr val="008FBE"/>
      </a:hlink>
      <a:folHlink>
        <a:srgbClr val="5F5F5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TLB 2017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57A445"/>
      </a:accent1>
      <a:accent2>
        <a:srgbClr val="243670"/>
      </a:accent2>
      <a:accent3>
        <a:srgbClr val="F58620"/>
      </a:accent3>
      <a:accent4>
        <a:srgbClr val="008FBE"/>
      </a:accent4>
      <a:accent5>
        <a:srgbClr val="EA2127"/>
      </a:accent5>
      <a:accent6>
        <a:srgbClr val="5F5F5F"/>
      </a:accent6>
      <a:hlink>
        <a:srgbClr val="008FBE"/>
      </a:hlink>
      <a:folHlink>
        <a:srgbClr val="5F5F5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TLB 2017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57A445"/>
      </a:accent1>
      <a:accent2>
        <a:srgbClr val="243670"/>
      </a:accent2>
      <a:accent3>
        <a:srgbClr val="F58620"/>
      </a:accent3>
      <a:accent4>
        <a:srgbClr val="008FBE"/>
      </a:accent4>
      <a:accent5>
        <a:srgbClr val="EA2127"/>
      </a:accent5>
      <a:accent6>
        <a:srgbClr val="5F5F5F"/>
      </a:accent6>
      <a:hlink>
        <a:srgbClr val="008FBE"/>
      </a:hlink>
      <a:folHlink>
        <a:srgbClr val="5F5F5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LB Wide Screen Theme">
  <a:themeElements>
    <a:clrScheme name="Custom 1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57A445"/>
      </a:accent1>
      <a:accent2>
        <a:srgbClr val="243670"/>
      </a:accent2>
      <a:accent3>
        <a:srgbClr val="F58620"/>
      </a:accent3>
      <a:accent4>
        <a:srgbClr val="008FBE"/>
      </a:accent4>
      <a:accent5>
        <a:srgbClr val="2C430C"/>
      </a:accent5>
      <a:accent6>
        <a:srgbClr val="B8E5FA"/>
      </a:accent6>
      <a:hlink>
        <a:srgbClr val="008FBE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TLB 2017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57A445"/>
      </a:accent1>
      <a:accent2>
        <a:srgbClr val="243670"/>
      </a:accent2>
      <a:accent3>
        <a:srgbClr val="F58620"/>
      </a:accent3>
      <a:accent4>
        <a:srgbClr val="008FBE"/>
      </a:accent4>
      <a:accent5>
        <a:srgbClr val="EA2127"/>
      </a:accent5>
      <a:accent6>
        <a:srgbClr val="5F5F5F"/>
      </a:accent6>
      <a:hlink>
        <a:srgbClr val="008FBE"/>
      </a:hlink>
      <a:folHlink>
        <a:srgbClr val="5F5F5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TLB Wide Screen Theme">
  <a:themeElements>
    <a:clrScheme name="Custom 1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57A445"/>
      </a:accent1>
      <a:accent2>
        <a:srgbClr val="243670"/>
      </a:accent2>
      <a:accent3>
        <a:srgbClr val="F58620"/>
      </a:accent3>
      <a:accent4>
        <a:srgbClr val="008FBE"/>
      </a:accent4>
      <a:accent5>
        <a:srgbClr val="2C430C"/>
      </a:accent5>
      <a:accent6>
        <a:srgbClr val="B8E5FA"/>
      </a:accent6>
      <a:hlink>
        <a:srgbClr val="008FBE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TLB Wide Screen Theme">
  <a:themeElements>
    <a:clrScheme name="Custom 1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57A445"/>
      </a:accent1>
      <a:accent2>
        <a:srgbClr val="243670"/>
      </a:accent2>
      <a:accent3>
        <a:srgbClr val="F58620"/>
      </a:accent3>
      <a:accent4>
        <a:srgbClr val="008FBE"/>
      </a:accent4>
      <a:accent5>
        <a:srgbClr val="2C430C"/>
      </a:accent5>
      <a:accent6>
        <a:srgbClr val="B8E5FA"/>
      </a:accent6>
      <a:hlink>
        <a:srgbClr val="008FBE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TLB Wide Screen Theme">
  <a:themeElements>
    <a:clrScheme name="Custom 1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57A445"/>
      </a:accent1>
      <a:accent2>
        <a:srgbClr val="243670"/>
      </a:accent2>
      <a:accent3>
        <a:srgbClr val="F58620"/>
      </a:accent3>
      <a:accent4>
        <a:srgbClr val="008FBE"/>
      </a:accent4>
      <a:accent5>
        <a:srgbClr val="2C430C"/>
      </a:accent5>
      <a:accent6>
        <a:srgbClr val="B8E5FA"/>
      </a:accent6>
      <a:hlink>
        <a:srgbClr val="008FBE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489</Words>
  <Application>Microsoft Office PowerPoint</Application>
  <PresentationFormat>Widescreen</PresentationFormat>
  <Paragraphs>47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29</vt:i4>
      </vt:variant>
      <vt:variant>
        <vt:lpstr>Slide Titles</vt:lpstr>
      </vt:variant>
      <vt:variant>
        <vt:i4>11</vt:i4>
      </vt:variant>
    </vt:vector>
  </HeadingPairs>
  <TitlesOfParts>
    <vt:vector size="42" baseType="lpstr">
      <vt:lpstr>Arial</vt:lpstr>
      <vt:lpstr>Calibri</vt:lpstr>
      <vt:lpstr>21_TLB Wide Screen Theme</vt:lpstr>
      <vt:lpstr>22_TLB Wide Screen Theme</vt:lpstr>
      <vt:lpstr>5_Office Theme</vt:lpstr>
      <vt:lpstr>3_Office Theme</vt:lpstr>
      <vt:lpstr>TLB Wide Screen Theme</vt:lpstr>
      <vt:lpstr>Office Theme</vt:lpstr>
      <vt:lpstr>1_TLB Wide Screen Theme</vt:lpstr>
      <vt:lpstr>2_TLB Wide Screen Theme</vt:lpstr>
      <vt:lpstr>3_TLB Wide Screen Theme</vt:lpstr>
      <vt:lpstr>4_TLB Wide Screen Theme</vt:lpstr>
      <vt:lpstr>5_TLB Wide Screen Theme</vt:lpstr>
      <vt:lpstr>6_TLB Wide Screen Theme</vt:lpstr>
      <vt:lpstr>7_TLB Wide Screen Theme</vt:lpstr>
      <vt:lpstr>8_TLB Wide Screen Theme</vt:lpstr>
      <vt:lpstr>9_TLB Wide Screen Theme</vt:lpstr>
      <vt:lpstr>10_TLB Wide Screen Theme</vt:lpstr>
      <vt:lpstr>11_TLB Wide Screen Theme</vt:lpstr>
      <vt:lpstr>12_TLB Wide Screen Theme</vt:lpstr>
      <vt:lpstr>13_TLB Wide Screen Theme</vt:lpstr>
      <vt:lpstr>14_TLB Wide Screen Theme</vt:lpstr>
      <vt:lpstr>15_TLB Wide Screen Theme</vt:lpstr>
      <vt:lpstr>16_TLB Wide Screen Theme</vt:lpstr>
      <vt:lpstr>17_TLB Wide Screen Theme</vt:lpstr>
      <vt:lpstr>18_TLB Wide Screen Theme</vt:lpstr>
      <vt:lpstr>19_TLB Wide Screen Theme</vt:lpstr>
      <vt:lpstr>20_TLB Wide Screen Theme</vt:lpstr>
      <vt:lpstr>1_Office Theme</vt:lpstr>
      <vt:lpstr>2_Office Theme</vt:lpstr>
      <vt:lpstr>4_Office Theme</vt:lpstr>
      <vt:lpstr>Pre Survey Information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 Survey Information  </dc:title>
  <dc:creator>Joanna Vanderzee</dc:creator>
  <cp:lastModifiedBy>Joanna Vanderzee</cp:lastModifiedBy>
  <cp:revision>1</cp:revision>
  <dcterms:modified xsi:type="dcterms:W3CDTF">2018-02-26T00:40:08Z</dcterms:modified>
</cp:coreProperties>
</file>